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62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enhoven, Timo van der" initials="STvd" lastIdx="2" clrIdx="0">
    <p:extLst>
      <p:ext uri="{19B8F6BF-5375-455C-9EA6-DF929625EA0E}">
        <p15:presenceInfo xmlns:p15="http://schemas.microsoft.com/office/powerpoint/2012/main" userId="S::522397@student.INHolland.nl::0584bfb1-be9c-4e3d-acec-cf5a5ec6af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726A3-9B19-4AF9-B6EA-460C16A598EE}" v="390" dt="2020-05-14T06:42:29.842"/>
    <p1510:client id="{644AFDEF-A0EF-45A0-B114-BA8BE678A0B2}" v="56" dt="2020-05-13T15:43:13.933"/>
    <p1510:client id="{68960281-8FB4-4DFC-BEC1-811A89250403}" v="3" dt="2020-05-14T06:19:02.965"/>
    <p1510:client id="{68987344-80CA-478A-8780-DF3ADA57EF1D}" v="566" dt="2020-05-14T07:51:53.789"/>
    <p1510:client id="{71D81E66-3469-AD3D-47DB-21DA85A11609}" v="6" dt="2020-05-13T15:17:53.772"/>
    <p1510:client id="{9C4C420B-AE94-450E-BF52-62521BDA8C4F}" v="5" dt="2020-05-13T15:14:21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enhoven, Timo van der" userId="S::522397@student.inholland.nl::0584bfb1-be9c-4e3d-acec-cf5a5ec6af91" providerId="AD" clId="Web-{71D81E66-3469-AD3D-47DB-21DA85A11609}"/>
    <pc:docChg chg="modSld">
      <pc:chgData name="Steenhoven, Timo van der" userId="S::522397@student.inholland.nl::0584bfb1-be9c-4e3d-acec-cf5a5ec6af91" providerId="AD" clId="Web-{71D81E66-3469-AD3D-47DB-21DA85A11609}" dt="2020-05-13T15:17:53.772" v="5" actId="20577"/>
      <pc:docMkLst>
        <pc:docMk/>
      </pc:docMkLst>
      <pc:sldChg chg="modSp">
        <pc:chgData name="Steenhoven, Timo van der" userId="S::522397@student.inholland.nl::0584bfb1-be9c-4e3d-acec-cf5a5ec6af91" providerId="AD" clId="Web-{71D81E66-3469-AD3D-47DB-21DA85A11609}" dt="2020-05-13T15:17:53.772" v="4" actId="20577"/>
        <pc:sldMkLst>
          <pc:docMk/>
          <pc:sldMk cId="2524492208" sldId="256"/>
        </pc:sldMkLst>
        <pc:spChg chg="mod">
          <ac:chgData name="Steenhoven, Timo van der" userId="S::522397@student.inholland.nl::0584bfb1-be9c-4e3d-acec-cf5a5ec6af91" providerId="AD" clId="Web-{71D81E66-3469-AD3D-47DB-21DA85A11609}" dt="2020-05-13T15:17:53.772" v="4" actId="20577"/>
          <ac:spMkLst>
            <pc:docMk/>
            <pc:sldMk cId="2524492208" sldId="256"/>
            <ac:spMk id="3" creationId="{3A0823B9-0569-49DD-87EF-C560471130B1}"/>
          </ac:spMkLst>
        </pc:spChg>
      </pc:sldChg>
    </pc:docChg>
  </pc:docChgLst>
  <pc:docChgLst>
    <pc:chgData name="Bakare, Emmanuel" userId="ded5064a-a4a0-4924-a64e-cecea537b170" providerId="ADAL" clId="{644AFDEF-A0EF-45A0-B114-BA8BE678A0B2}"/>
    <pc:docChg chg="modSld">
      <pc:chgData name="Bakare, Emmanuel" userId="ded5064a-a4a0-4924-a64e-cecea537b170" providerId="ADAL" clId="{644AFDEF-A0EF-45A0-B114-BA8BE678A0B2}" dt="2020-05-14T07:20:05.490" v="74" actId="20577"/>
      <pc:docMkLst>
        <pc:docMk/>
      </pc:docMkLst>
      <pc:sldChg chg="modSp mod">
        <pc:chgData name="Bakare, Emmanuel" userId="ded5064a-a4a0-4924-a64e-cecea537b170" providerId="ADAL" clId="{644AFDEF-A0EF-45A0-B114-BA8BE678A0B2}" dt="2020-05-14T07:20:05.490" v="74" actId="20577"/>
        <pc:sldMkLst>
          <pc:docMk/>
          <pc:sldMk cId="945869722" sldId="260"/>
        </pc:sldMkLst>
        <pc:spChg chg="mod">
          <ac:chgData name="Bakare, Emmanuel" userId="ded5064a-a4a0-4924-a64e-cecea537b170" providerId="ADAL" clId="{644AFDEF-A0EF-45A0-B114-BA8BE678A0B2}" dt="2020-05-14T07:20:05.490" v="74" actId="20577"/>
          <ac:spMkLst>
            <pc:docMk/>
            <pc:sldMk cId="945869722" sldId="260"/>
            <ac:spMk id="3" creationId="{DFBC33C6-1297-46F4-96FD-F7E70E048659}"/>
          </ac:spMkLst>
        </pc:spChg>
        <pc:spChg chg="mod">
          <ac:chgData name="Bakare, Emmanuel" userId="ded5064a-a4a0-4924-a64e-cecea537b170" providerId="ADAL" clId="{644AFDEF-A0EF-45A0-B114-BA8BE678A0B2}" dt="2020-05-13T15:39:43.601" v="19" actId="20577"/>
          <ac:spMkLst>
            <pc:docMk/>
            <pc:sldMk cId="945869722" sldId="260"/>
            <ac:spMk id="8" creationId="{8FDAA2E8-70A5-4314-BAA8-D836C54D5E32}"/>
          </ac:spMkLst>
        </pc:spChg>
        <pc:spChg chg="mod">
          <ac:chgData name="Bakare, Emmanuel" userId="ded5064a-a4a0-4924-a64e-cecea537b170" providerId="ADAL" clId="{644AFDEF-A0EF-45A0-B114-BA8BE678A0B2}" dt="2020-05-13T15:41:53.790" v="23" actId="20577"/>
          <ac:spMkLst>
            <pc:docMk/>
            <pc:sldMk cId="945869722" sldId="260"/>
            <ac:spMk id="10" creationId="{4CF3C7E1-9D37-4F64-A88F-520865D2BE58}"/>
          </ac:spMkLst>
        </pc:spChg>
      </pc:sldChg>
    </pc:docChg>
  </pc:docChgLst>
  <pc:docChgLst>
    <pc:chgData name="Steenhoven, Timo van der" userId="S::522397@student.inholland.nl::0584bfb1-be9c-4e3d-acec-cf5a5ec6af91" providerId="AD" clId="Web-{68960281-8FB4-4DFC-BEC1-811A89250403}"/>
    <pc:docChg chg="modSld">
      <pc:chgData name="Steenhoven, Timo van der" userId="S::522397@student.inholland.nl::0584bfb1-be9c-4e3d-acec-cf5a5ec6af91" providerId="AD" clId="Web-{68960281-8FB4-4DFC-BEC1-811A89250403}" dt="2020-05-14T06:19:02.965" v="2" actId="20577"/>
      <pc:docMkLst>
        <pc:docMk/>
      </pc:docMkLst>
      <pc:sldChg chg="modSp">
        <pc:chgData name="Steenhoven, Timo van der" userId="S::522397@student.inholland.nl::0584bfb1-be9c-4e3d-acec-cf5a5ec6af91" providerId="AD" clId="Web-{68960281-8FB4-4DFC-BEC1-811A89250403}" dt="2020-05-14T06:18:52.700" v="0" actId="20577"/>
        <pc:sldMkLst>
          <pc:docMk/>
          <pc:sldMk cId="3857601849" sldId="259"/>
        </pc:sldMkLst>
        <pc:spChg chg="mod">
          <ac:chgData name="Steenhoven, Timo van der" userId="S::522397@student.inholland.nl::0584bfb1-be9c-4e3d-acec-cf5a5ec6af91" providerId="AD" clId="Web-{68960281-8FB4-4DFC-BEC1-811A89250403}" dt="2020-05-14T06:18:52.700" v="0" actId="20577"/>
          <ac:spMkLst>
            <pc:docMk/>
            <pc:sldMk cId="3857601849" sldId="259"/>
            <ac:spMk id="2" creationId="{B6513870-0E0F-48EA-AE52-264ABA1046A3}"/>
          </ac:spMkLst>
        </pc:spChg>
      </pc:sldChg>
    </pc:docChg>
  </pc:docChgLst>
  <pc:docChgLst>
    <pc:chgData name="Saskia" userId="fad0ded1-a838-481e-bb58-87cca649f095" providerId="ADAL" clId="{68987344-80CA-478A-8780-DF3ADA57EF1D}"/>
    <pc:docChg chg="undo redo custSel addSld delSld modSld sldOrd">
      <pc:chgData name="Saskia" userId="fad0ded1-a838-481e-bb58-87cca649f095" providerId="ADAL" clId="{68987344-80CA-478A-8780-DF3ADA57EF1D}" dt="2020-05-14T13:10:09.468" v="755" actId="1076"/>
      <pc:docMkLst>
        <pc:docMk/>
      </pc:docMkLst>
      <pc:sldChg chg="addSp delSp modSp mod modAnim modNotesTx">
        <pc:chgData name="Saskia" userId="fad0ded1-a838-481e-bb58-87cca649f095" providerId="ADAL" clId="{68987344-80CA-478A-8780-DF3ADA57EF1D}" dt="2020-05-14T13:10:09.468" v="755" actId="1076"/>
        <pc:sldMkLst>
          <pc:docMk/>
          <pc:sldMk cId="2524492208" sldId="256"/>
        </pc:sldMkLst>
        <pc:spChg chg="mod">
          <ac:chgData name="Saskia" userId="fad0ded1-a838-481e-bb58-87cca649f095" providerId="ADAL" clId="{68987344-80CA-478A-8780-DF3ADA57EF1D}" dt="2020-05-13T15:20:14.978" v="12" actId="403"/>
          <ac:spMkLst>
            <pc:docMk/>
            <pc:sldMk cId="2524492208" sldId="256"/>
            <ac:spMk id="2" creationId="{72DC9454-AF3F-46B0-A371-7C6E6337B2DE}"/>
          </ac:spMkLst>
        </pc:spChg>
        <pc:spChg chg="mod">
          <ac:chgData name="Saskia" userId="fad0ded1-a838-481e-bb58-87cca649f095" providerId="ADAL" clId="{68987344-80CA-478A-8780-DF3ADA57EF1D}" dt="2020-05-13T15:21:11.484" v="86" actId="20577"/>
          <ac:spMkLst>
            <pc:docMk/>
            <pc:sldMk cId="2524492208" sldId="256"/>
            <ac:spMk id="3" creationId="{3A0823B9-0569-49DD-87EF-C560471130B1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15" creationId="{DF93988B-CD08-4964-9C9E-660F23FAE63B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16" creationId="{1DAD4486-1842-4A7A-9F11-25D4F9F1FD1C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17" creationId="{B91B82A7-83D1-416A-97C8-72ADF7A68174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18" creationId="{13B09C0F-4544-4751-83A5-795EC55A9AA5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19" creationId="{97909D4D-03AB-45FE-A68C-A48AD2F1697B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0" creationId="{4EC32FEA-792E-4915-BE3B-07632E445F21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1" creationId="{745D58E0-D53D-48D8-AE43-229A9B12427E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2" creationId="{D86D0EF8-DDEB-4084-95D0-F8B70AC1472E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3" creationId="{D177420E-235C-4E79-85C3-E4CD2B42E118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4" creationId="{DC07D299-ED24-4AD8-AC34-9D92A5D4EC63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5" creationId="{24A953F9-C97C-46E4-B779-CCD15F5E4E8E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6" creationId="{B58182DF-153B-45F8-88E9-57BFD8AA42E5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8" creationId="{17EECC4B-9793-4721-B3CF-7F592685AC69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29" creationId="{AACAA04D-4479-4EBD-B3A4-C0DDE25037A0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1" creationId="{580CA40F-9F22-4DD8-B4CE-B9BA2EEFC34D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2" creationId="{38E37FF5-975B-4F01-BCA5-946281403459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3" creationId="{47967145-1BD1-4F58-AF3D-7BF097CF7145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4" creationId="{406A1876-1EF1-4476-BECC-DA707FA6B920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5" creationId="{F5F67A71-9E03-4213-83C5-A33A43B03B40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6" creationId="{E3878775-F68D-47E9-9BB8-378F6FA61AB7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7" creationId="{EDE570E4-65B0-4D6C-AA5D-9C1303421D8B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8" creationId="{65C10559-4A97-4B0A-B024-466E61731C92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39" creationId="{0044A509-1E14-4520-B3B6-FCD7A25E7814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0" creationId="{7FD76A35-519A-4599-8C75-7324FA1A7D21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1" creationId="{AEEED96B-4096-4551-89EF-4B379698E45B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2" creationId="{29DEA757-E7F2-458B-95BA-2D78E0E0EAB2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3" creationId="{C2A92DE2-92AB-4B4A-AABA-E314BD2655EB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5" creationId="{4F8EC843-588D-436D-943E-97E6367A96C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6" creationId="{AE8C2EDC-EEAF-4966-80B0-279CC8FE845A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7" creationId="{CD5C5062-2D49-4764-B5B6-7DDCCC689C9D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48" creationId="{E833A889-5F93-4189-B20B-ABDEAB529F3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0" creationId="{BAC0351D-EA7D-4B78-A495-A9002CFF13C4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1" creationId="{20900099-2770-4D6E-9AA8-2A8770CB3394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2" creationId="{E3AD5A28-DFC3-47B8-9B4C-8A59FCCA2E5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3" creationId="{2538FB9B-37E3-41EE-85CA-1BD8F6A9A2AE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4" creationId="{27BE2854-AA00-4283-A0BC-CA69A133B668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5" creationId="{D5CEC50D-5DF1-47BF-849A-111EE20EFF4F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6" creationId="{CFE02918-F01D-45D2-9BEF-A48ABB194AA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7" creationId="{36332657-BF87-4A9D-B768-86F1BC2EC6B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8" creationId="{A5A00029-759C-4D41-8F9E-D2119C988577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59" creationId="{E50932EA-12CD-414E-B72D-F9FA6C0D60A6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60" creationId="{0D83B476-3AD2-4361-ADDA-01565D193BEC}"/>
          </ac:spMkLst>
        </pc:spChg>
        <pc:spChg chg="mod">
          <ac:chgData name="Saskia" userId="fad0ded1-a838-481e-bb58-87cca649f095" providerId="ADAL" clId="{68987344-80CA-478A-8780-DF3ADA57EF1D}" dt="2020-05-13T17:02:11.602" v="486" actId="27803"/>
          <ac:spMkLst>
            <pc:docMk/>
            <pc:sldMk cId="2524492208" sldId="256"/>
            <ac:spMk id="61" creationId="{F5712858-611B-4057-9FD4-F97C2FDC732C}"/>
          </ac:spMkLst>
        </pc:spChg>
        <pc:grpChg chg="mod">
          <ac:chgData name="Saskia" userId="fad0ded1-a838-481e-bb58-87cca649f095" providerId="ADAL" clId="{68987344-80CA-478A-8780-DF3ADA57EF1D}" dt="2020-05-13T17:02:11.602" v="486" actId="27803"/>
          <ac:grpSpMkLst>
            <pc:docMk/>
            <pc:sldMk cId="2524492208" sldId="256"/>
            <ac:grpSpMk id="14" creationId="{20ECFF41-E91E-4F17-811C-01B1567AE40C}"/>
          </ac:grpSpMkLst>
        </pc:grpChg>
        <pc:grpChg chg="mod">
          <ac:chgData name="Saskia" userId="fad0ded1-a838-481e-bb58-87cca649f095" providerId="ADAL" clId="{68987344-80CA-478A-8780-DF3ADA57EF1D}" dt="2020-05-13T17:02:11.602" v="486" actId="27803"/>
          <ac:grpSpMkLst>
            <pc:docMk/>
            <pc:sldMk cId="2524492208" sldId="256"/>
            <ac:grpSpMk id="27" creationId="{20ECFF41-E91E-4F17-811C-01B1567AE40C}"/>
          </ac:grpSpMkLst>
        </pc:grpChg>
        <pc:grpChg chg="mod">
          <ac:chgData name="Saskia" userId="fad0ded1-a838-481e-bb58-87cca649f095" providerId="ADAL" clId="{68987344-80CA-478A-8780-DF3ADA57EF1D}" dt="2020-05-13T17:02:11.602" v="486" actId="27803"/>
          <ac:grpSpMkLst>
            <pc:docMk/>
            <pc:sldMk cId="2524492208" sldId="256"/>
            <ac:grpSpMk id="30" creationId="{20ECFF41-E91E-4F17-811C-01B1567AE40C}"/>
          </ac:grpSpMkLst>
        </pc:grpChg>
        <pc:grpChg chg="mod">
          <ac:chgData name="Saskia" userId="fad0ded1-a838-481e-bb58-87cca649f095" providerId="ADAL" clId="{68987344-80CA-478A-8780-DF3ADA57EF1D}" dt="2020-05-13T17:02:11.602" v="486" actId="27803"/>
          <ac:grpSpMkLst>
            <pc:docMk/>
            <pc:sldMk cId="2524492208" sldId="256"/>
            <ac:grpSpMk id="44" creationId="{20ECFF41-E91E-4F17-811C-01B1567AE40C}"/>
          </ac:grpSpMkLst>
        </pc:grpChg>
        <pc:grpChg chg="mod">
          <ac:chgData name="Saskia" userId="fad0ded1-a838-481e-bb58-87cca649f095" providerId="ADAL" clId="{68987344-80CA-478A-8780-DF3ADA57EF1D}" dt="2020-05-13T17:02:11.602" v="486" actId="27803"/>
          <ac:grpSpMkLst>
            <pc:docMk/>
            <pc:sldMk cId="2524492208" sldId="256"/>
            <ac:grpSpMk id="49" creationId="{20ECFF41-E91E-4F17-811C-01B1567AE40C}"/>
          </ac:grpSpMkLst>
        </pc:grpChg>
        <pc:picChg chg="add del mod">
          <ac:chgData name="Saskia" userId="fad0ded1-a838-481e-bb58-87cca649f095" providerId="ADAL" clId="{68987344-80CA-478A-8780-DF3ADA57EF1D}" dt="2020-05-13T16:59:00.114" v="464" actId="478"/>
          <ac:picMkLst>
            <pc:docMk/>
            <pc:sldMk cId="2524492208" sldId="256"/>
            <ac:picMk id="5" creationId="{9401A4EF-5287-4039-A76A-BDE7284B08EE}"/>
          </ac:picMkLst>
        </pc:picChg>
        <pc:picChg chg="add del">
          <ac:chgData name="Saskia" userId="fad0ded1-a838-481e-bb58-87cca649f095" providerId="ADAL" clId="{68987344-80CA-478A-8780-DF3ADA57EF1D}" dt="2020-05-13T16:59:03.883" v="466"/>
          <ac:picMkLst>
            <pc:docMk/>
            <pc:sldMk cId="2524492208" sldId="256"/>
            <ac:picMk id="6" creationId="{9D78BADF-1750-4139-8095-4DFD8B17ABA9}"/>
          </ac:picMkLst>
        </pc:picChg>
        <pc:picChg chg="add del mod">
          <ac:chgData name="Saskia" userId="fad0ded1-a838-481e-bb58-87cca649f095" providerId="ADAL" clId="{68987344-80CA-478A-8780-DF3ADA57EF1D}" dt="2020-05-13T16:59:29.019" v="470" actId="478"/>
          <ac:picMkLst>
            <pc:docMk/>
            <pc:sldMk cId="2524492208" sldId="256"/>
            <ac:picMk id="7" creationId="{7165C91F-7CD1-4C37-8D43-F8ED3A334E21}"/>
          </ac:picMkLst>
        </pc:picChg>
        <pc:picChg chg="add del mod">
          <ac:chgData name="Saskia" userId="fad0ded1-a838-481e-bb58-87cca649f095" providerId="ADAL" clId="{68987344-80CA-478A-8780-DF3ADA57EF1D}" dt="2020-05-13T17:01:17.233" v="474"/>
          <ac:picMkLst>
            <pc:docMk/>
            <pc:sldMk cId="2524492208" sldId="256"/>
            <ac:picMk id="8" creationId="{295BBB6D-2CAB-485F-BA2D-43BF4B60BD0A}"/>
          </ac:picMkLst>
        </pc:picChg>
        <pc:picChg chg="add del">
          <ac:chgData name="Saskia" userId="fad0ded1-a838-481e-bb58-87cca649f095" providerId="ADAL" clId="{68987344-80CA-478A-8780-DF3ADA57EF1D}" dt="2020-05-13T17:01:20.250" v="476"/>
          <ac:picMkLst>
            <pc:docMk/>
            <pc:sldMk cId="2524492208" sldId="256"/>
            <ac:picMk id="10" creationId="{1FB444B3-D34E-4675-AC72-8A2396F8BFE8}"/>
          </ac:picMkLst>
        </pc:picChg>
        <pc:picChg chg="add del mod">
          <ac:chgData name="Saskia" userId="fad0ded1-a838-481e-bb58-87cca649f095" providerId="ADAL" clId="{68987344-80CA-478A-8780-DF3ADA57EF1D}" dt="2020-05-13T17:01:30.609" v="480" actId="478"/>
          <ac:picMkLst>
            <pc:docMk/>
            <pc:sldMk cId="2524492208" sldId="256"/>
            <ac:picMk id="12" creationId="{22D7F5AC-8D7F-47E8-B2CE-E2AD90219FAF}"/>
          </ac:picMkLst>
        </pc:picChg>
        <pc:picChg chg="add del mod">
          <ac:chgData name="Saskia" userId="fad0ded1-a838-481e-bb58-87cca649f095" providerId="ADAL" clId="{68987344-80CA-478A-8780-DF3ADA57EF1D}" dt="2020-05-14T13:10:09.468" v="755" actId="1076"/>
          <ac:picMkLst>
            <pc:docMk/>
            <pc:sldMk cId="2524492208" sldId="256"/>
            <ac:picMk id="13" creationId="{20ECFF41-E91E-4F17-811C-01B1567AE40C}"/>
          </ac:picMkLst>
        </pc:picChg>
      </pc:sldChg>
      <pc:sldChg chg="del">
        <pc:chgData name="Saskia" userId="fad0ded1-a838-481e-bb58-87cca649f095" providerId="ADAL" clId="{68987344-80CA-478A-8780-DF3ADA57EF1D}" dt="2020-05-13T15:22:45.503" v="155" actId="47"/>
        <pc:sldMkLst>
          <pc:docMk/>
          <pc:sldMk cId="1001177887" sldId="257"/>
        </pc:sldMkLst>
      </pc:sldChg>
      <pc:sldChg chg="new">
        <pc:chgData name="Saskia" userId="fad0ded1-a838-481e-bb58-87cca649f095" providerId="ADAL" clId="{68987344-80CA-478A-8780-DF3ADA57EF1D}" dt="2020-05-13T15:19:16.084" v="7" actId="680"/>
        <pc:sldMkLst>
          <pc:docMk/>
          <pc:sldMk cId="2316289034" sldId="257"/>
        </pc:sldMkLst>
      </pc:sldChg>
      <pc:sldChg chg="modSp mod ord">
        <pc:chgData name="Saskia" userId="fad0ded1-a838-481e-bb58-87cca649f095" providerId="ADAL" clId="{68987344-80CA-478A-8780-DF3ADA57EF1D}" dt="2020-05-13T15:24:51.531" v="215" actId="20577"/>
        <pc:sldMkLst>
          <pc:docMk/>
          <pc:sldMk cId="2316289034" sldId="258"/>
        </pc:sldMkLst>
        <pc:spChg chg="mod">
          <ac:chgData name="Saskia" userId="fad0ded1-a838-481e-bb58-87cca649f095" providerId="ADAL" clId="{68987344-80CA-478A-8780-DF3ADA57EF1D}" dt="2020-05-13T15:21:32.831" v="118" actId="20577"/>
          <ac:spMkLst>
            <pc:docMk/>
            <pc:sldMk cId="2316289034" sldId="258"/>
            <ac:spMk id="2" creationId="{6894D812-51D7-4697-989F-87E3852A0D9F}"/>
          </ac:spMkLst>
        </pc:spChg>
        <pc:spChg chg="mod">
          <ac:chgData name="Saskia" userId="fad0ded1-a838-481e-bb58-87cca649f095" providerId="ADAL" clId="{68987344-80CA-478A-8780-DF3ADA57EF1D}" dt="2020-05-13T15:24:51.531" v="215" actId="20577"/>
          <ac:spMkLst>
            <pc:docMk/>
            <pc:sldMk cId="2316289034" sldId="258"/>
            <ac:spMk id="3" creationId="{DFBC33C6-1297-46F4-96FD-F7E70E048659}"/>
          </ac:spMkLst>
        </pc:spChg>
      </pc:sldChg>
      <pc:sldChg chg="addSp delSp modSp add mod modAnim">
        <pc:chgData name="Saskia" userId="fad0ded1-a838-481e-bb58-87cca649f095" providerId="ADAL" clId="{68987344-80CA-478A-8780-DF3ADA57EF1D}" dt="2020-05-14T07:51:53.788" v="585"/>
        <pc:sldMkLst>
          <pc:docMk/>
          <pc:sldMk cId="945869722" sldId="260"/>
        </pc:sldMkLst>
        <pc:spChg chg="mod">
          <ac:chgData name="Saskia" userId="fad0ded1-a838-481e-bb58-87cca649f095" providerId="ADAL" clId="{68987344-80CA-478A-8780-DF3ADA57EF1D}" dt="2020-05-13T15:26:36.841" v="263" actId="20577"/>
          <ac:spMkLst>
            <pc:docMk/>
            <pc:sldMk cId="945869722" sldId="260"/>
            <ac:spMk id="2" creationId="{6894D812-51D7-4697-989F-87E3852A0D9F}"/>
          </ac:spMkLst>
        </pc:spChg>
        <pc:spChg chg="mod">
          <ac:chgData name="Saskia" userId="fad0ded1-a838-481e-bb58-87cca649f095" providerId="ADAL" clId="{68987344-80CA-478A-8780-DF3ADA57EF1D}" dt="2020-05-14T07:43:33.378" v="513" actId="5793"/>
          <ac:spMkLst>
            <pc:docMk/>
            <pc:sldMk cId="945869722" sldId="260"/>
            <ac:spMk id="3" creationId="{DFBC33C6-1297-46F4-96FD-F7E70E048659}"/>
          </ac:spMkLst>
        </pc:spChg>
        <pc:spChg chg="add mod">
          <ac:chgData name="Saskia" userId="fad0ded1-a838-481e-bb58-87cca649f095" providerId="ADAL" clId="{68987344-80CA-478A-8780-DF3ADA57EF1D}" dt="2020-05-13T15:35:38.104" v="406" actId="6549"/>
          <ac:spMkLst>
            <pc:docMk/>
            <pc:sldMk cId="945869722" sldId="260"/>
            <ac:spMk id="4" creationId="{D98B7160-5346-4DA1-89BC-AE056CC271B3}"/>
          </ac:spMkLst>
        </pc:spChg>
        <pc:spChg chg="add del mod">
          <ac:chgData name="Saskia" userId="fad0ded1-a838-481e-bb58-87cca649f095" providerId="ADAL" clId="{68987344-80CA-478A-8780-DF3ADA57EF1D}" dt="2020-05-13T15:28:22.042" v="323"/>
          <ac:spMkLst>
            <pc:docMk/>
            <pc:sldMk cId="945869722" sldId="260"/>
            <ac:spMk id="5" creationId="{B51BB2E0-AF87-4690-9369-11B3F52D1BE5}"/>
          </ac:spMkLst>
        </pc:spChg>
        <pc:spChg chg="add del mod">
          <ac:chgData name="Saskia" userId="fad0ded1-a838-481e-bb58-87cca649f095" providerId="ADAL" clId="{68987344-80CA-478A-8780-DF3ADA57EF1D}" dt="2020-05-13T15:29:11.228" v="339" actId="478"/>
          <ac:spMkLst>
            <pc:docMk/>
            <pc:sldMk cId="945869722" sldId="260"/>
            <ac:spMk id="6" creationId="{4E4C0C5F-1487-42D9-8790-37FB2E7C0777}"/>
          </ac:spMkLst>
        </pc:spChg>
        <pc:spChg chg="add del mod">
          <ac:chgData name="Saskia" userId="fad0ded1-a838-481e-bb58-87cca649f095" providerId="ADAL" clId="{68987344-80CA-478A-8780-DF3ADA57EF1D}" dt="2020-05-13T15:29:16.450" v="343"/>
          <ac:spMkLst>
            <pc:docMk/>
            <pc:sldMk cId="945869722" sldId="260"/>
            <ac:spMk id="7" creationId="{CB4DA497-E5D4-4E8C-A288-900C495CB626}"/>
          </ac:spMkLst>
        </pc:spChg>
        <pc:spChg chg="add mod">
          <ac:chgData name="Saskia" userId="fad0ded1-a838-481e-bb58-87cca649f095" providerId="ADAL" clId="{68987344-80CA-478A-8780-DF3ADA57EF1D}" dt="2020-05-14T07:43:35.329" v="514" actId="6549"/>
          <ac:spMkLst>
            <pc:docMk/>
            <pc:sldMk cId="945869722" sldId="260"/>
            <ac:spMk id="8" creationId="{8FDAA2E8-70A5-4314-BAA8-D836C54D5E32}"/>
          </ac:spMkLst>
        </pc:spChg>
        <pc:spChg chg="add mod">
          <ac:chgData name="Saskia" userId="fad0ded1-a838-481e-bb58-87cca649f095" providerId="ADAL" clId="{68987344-80CA-478A-8780-DF3ADA57EF1D}" dt="2020-05-13T15:31:35.675" v="391" actId="27636"/>
          <ac:spMkLst>
            <pc:docMk/>
            <pc:sldMk cId="945869722" sldId="260"/>
            <ac:spMk id="9" creationId="{05989315-EE8B-4E9D-8BED-E096DCF53E97}"/>
          </ac:spMkLst>
        </pc:spChg>
        <pc:spChg chg="add mod">
          <ac:chgData name="Saskia" userId="fad0ded1-a838-481e-bb58-87cca649f095" providerId="ADAL" clId="{68987344-80CA-478A-8780-DF3ADA57EF1D}" dt="2020-05-13T15:29:53.783" v="362" actId="1076"/>
          <ac:spMkLst>
            <pc:docMk/>
            <pc:sldMk cId="945869722" sldId="260"/>
            <ac:spMk id="10" creationId="{4CF3C7E1-9D37-4F64-A88F-520865D2BE58}"/>
          </ac:spMkLst>
        </pc:spChg>
        <pc:spChg chg="add mod">
          <ac:chgData name="Saskia" userId="fad0ded1-a838-481e-bb58-87cca649f095" providerId="ADAL" clId="{68987344-80CA-478A-8780-DF3ADA57EF1D}" dt="2020-05-14T07:49:41.095" v="561" actId="1076"/>
          <ac:spMkLst>
            <pc:docMk/>
            <pc:sldMk cId="945869722" sldId="260"/>
            <ac:spMk id="11" creationId="{D45EF866-5B60-434F-90A6-FD19258C450A}"/>
          </ac:spMkLst>
        </pc:spChg>
        <pc:picChg chg="add mod">
          <ac:chgData name="Saskia" userId="fad0ded1-a838-481e-bb58-87cca649f095" providerId="ADAL" clId="{68987344-80CA-478A-8780-DF3ADA57EF1D}" dt="2020-05-14T07:51:32.231" v="583" actId="1076"/>
          <ac:picMkLst>
            <pc:docMk/>
            <pc:sldMk cId="945869722" sldId="260"/>
            <ac:picMk id="12" creationId="{599461CC-CC95-44F4-AFB1-018316506294}"/>
          </ac:picMkLst>
        </pc:picChg>
        <pc:cxnChg chg="add mod">
          <ac:chgData name="Saskia" userId="fad0ded1-a838-481e-bb58-87cca649f095" providerId="ADAL" clId="{68987344-80CA-478A-8780-DF3ADA57EF1D}" dt="2020-05-13T15:31:08.806" v="386" actId="1582"/>
          <ac:cxnSpMkLst>
            <pc:docMk/>
            <pc:sldMk cId="945869722" sldId="260"/>
            <ac:cxnSpMk id="13" creationId="{433FDFB8-BC5C-4C36-B670-AFACB86144F0}"/>
          </ac:cxnSpMkLst>
        </pc:cxnChg>
        <pc:cxnChg chg="add mod">
          <ac:chgData name="Saskia" userId="fad0ded1-a838-481e-bb58-87cca649f095" providerId="ADAL" clId="{68987344-80CA-478A-8780-DF3ADA57EF1D}" dt="2020-05-14T07:49:41.095" v="561" actId="1076"/>
          <ac:cxnSpMkLst>
            <pc:docMk/>
            <pc:sldMk cId="945869722" sldId="260"/>
            <ac:cxnSpMk id="15" creationId="{7B248A81-5CD2-458D-B336-9A011B98C296}"/>
          </ac:cxnSpMkLst>
        </pc:cxnChg>
      </pc:sldChg>
      <pc:sldChg chg="addSp delSp modSp modAnim">
        <pc:chgData name="Saskia" userId="fad0ded1-a838-481e-bb58-87cca649f095" providerId="ADAL" clId="{68987344-80CA-478A-8780-DF3ADA57EF1D}" dt="2020-05-14T07:50:19.502" v="578"/>
        <pc:sldMkLst>
          <pc:docMk/>
          <pc:sldMk cId="2731653785" sldId="261"/>
        </pc:sldMkLst>
        <pc:picChg chg="add del mod">
          <ac:chgData name="Saskia" userId="fad0ded1-a838-481e-bb58-87cca649f095" providerId="ADAL" clId="{68987344-80CA-478A-8780-DF3ADA57EF1D}" dt="2020-05-13T15:36:20.843" v="412"/>
          <ac:picMkLst>
            <pc:docMk/>
            <pc:sldMk cId="2731653785" sldId="261"/>
            <ac:picMk id="4" creationId="{1B2B59F6-AD19-4ECC-8EC6-909D06C360F5}"/>
          </ac:picMkLst>
        </pc:picChg>
        <pc:picChg chg="add mod">
          <ac:chgData name="Saskia" userId="fad0ded1-a838-481e-bb58-87cca649f095" providerId="ADAL" clId="{68987344-80CA-478A-8780-DF3ADA57EF1D}" dt="2020-05-13T17:03:29.462" v="504"/>
          <ac:picMkLst>
            <pc:docMk/>
            <pc:sldMk cId="2731653785" sldId="261"/>
            <ac:picMk id="5" creationId="{B032AFCB-B3A1-489C-9265-1B1EA5C945A9}"/>
          </ac:picMkLst>
        </pc:picChg>
      </pc:sldChg>
      <pc:sldChg chg="modSp add del mod">
        <pc:chgData name="Saskia" userId="fad0ded1-a838-481e-bb58-87cca649f095" providerId="ADAL" clId="{68987344-80CA-478A-8780-DF3ADA57EF1D}" dt="2020-05-13T15:26:32.436" v="261" actId="47"/>
        <pc:sldMkLst>
          <pc:docMk/>
          <pc:sldMk cId="643514913" sldId="262"/>
        </pc:sldMkLst>
        <pc:spChg chg="mod">
          <ac:chgData name="Saskia" userId="fad0ded1-a838-481e-bb58-87cca649f095" providerId="ADAL" clId="{68987344-80CA-478A-8780-DF3ADA57EF1D}" dt="2020-05-13T15:26:21.602" v="259" actId="20577"/>
          <ac:spMkLst>
            <pc:docMk/>
            <pc:sldMk cId="643514913" sldId="262"/>
            <ac:spMk id="2" creationId="{6894D812-51D7-4697-989F-87E3852A0D9F}"/>
          </ac:spMkLst>
        </pc:spChg>
        <pc:spChg chg="mod">
          <ac:chgData name="Saskia" userId="fad0ded1-a838-481e-bb58-87cca649f095" providerId="ADAL" clId="{68987344-80CA-478A-8780-DF3ADA57EF1D}" dt="2020-05-13T15:26:24.333" v="260" actId="20577"/>
          <ac:spMkLst>
            <pc:docMk/>
            <pc:sldMk cId="643514913" sldId="262"/>
            <ac:spMk id="3" creationId="{DFBC33C6-1297-46F4-96FD-F7E70E048659}"/>
          </ac:spMkLst>
        </pc:spChg>
      </pc:sldChg>
      <pc:sldChg chg="new">
        <pc:chgData name="Saskia" userId="fad0ded1-a838-481e-bb58-87cca649f095" providerId="ADAL" clId="{68987344-80CA-478A-8780-DF3ADA57EF1D}" dt="2020-05-14T13:09:18.097" v="751" actId="680"/>
        <pc:sldMkLst>
          <pc:docMk/>
          <pc:sldMk cId="659702267" sldId="262"/>
        </pc:sldMkLst>
      </pc:sldChg>
    </pc:docChg>
  </pc:docChgLst>
  <pc:docChgLst>
    <pc:chgData name="Steenhoven, Timo van der" userId="0584bfb1-be9c-4e3d-acec-cf5a5ec6af91" providerId="ADAL" clId="{0E7726A3-9B19-4AF9-B6EA-460C16A598EE}"/>
    <pc:docChg chg="undo custSel mod addSld delSld modSld sldOrd">
      <pc:chgData name="Steenhoven, Timo van der" userId="0584bfb1-be9c-4e3d-acec-cf5a5ec6af91" providerId="ADAL" clId="{0E7726A3-9B19-4AF9-B6EA-460C16A598EE}" dt="2020-05-14T06:42:29.842" v="482" actId="20577"/>
      <pc:docMkLst>
        <pc:docMk/>
      </pc:docMkLst>
      <pc:sldChg chg="modSp">
        <pc:chgData name="Steenhoven, Timo van der" userId="0584bfb1-be9c-4e3d-acec-cf5a5ec6af91" providerId="ADAL" clId="{0E7726A3-9B19-4AF9-B6EA-460C16A598EE}" dt="2020-05-13T15:19:02.434" v="5" actId="20577"/>
        <pc:sldMkLst>
          <pc:docMk/>
          <pc:sldMk cId="2524492208" sldId="256"/>
        </pc:sldMkLst>
        <pc:spChg chg="mod">
          <ac:chgData name="Steenhoven, Timo van der" userId="0584bfb1-be9c-4e3d-acec-cf5a5ec6af91" providerId="ADAL" clId="{0E7726A3-9B19-4AF9-B6EA-460C16A598EE}" dt="2020-05-13T15:19:02.434" v="5" actId="20577"/>
          <ac:spMkLst>
            <pc:docMk/>
            <pc:sldMk cId="2524492208" sldId="256"/>
            <ac:spMk id="2" creationId="{72DC9454-AF3F-46B0-A371-7C6E6337B2DE}"/>
          </ac:spMkLst>
        </pc:spChg>
      </pc:sldChg>
      <pc:sldChg chg="modSp add del">
        <pc:chgData name="Steenhoven, Timo van der" userId="0584bfb1-be9c-4e3d-acec-cf5a5ec6af91" providerId="ADAL" clId="{0E7726A3-9B19-4AF9-B6EA-460C16A598EE}" dt="2020-05-13T15:22:24.428" v="129" actId="2696"/>
        <pc:sldMkLst>
          <pc:docMk/>
          <pc:sldMk cId="1001177887" sldId="257"/>
        </pc:sldMkLst>
        <pc:spChg chg="mod">
          <ac:chgData name="Steenhoven, Timo van der" userId="0584bfb1-be9c-4e3d-acec-cf5a5ec6af91" providerId="ADAL" clId="{0E7726A3-9B19-4AF9-B6EA-460C16A598EE}" dt="2020-05-13T15:19:53.613" v="55" actId="20577"/>
          <ac:spMkLst>
            <pc:docMk/>
            <pc:sldMk cId="1001177887" sldId="257"/>
            <ac:spMk id="2" creationId="{D7D6B1CC-626A-4112-BEE4-A618280B35BC}"/>
          </ac:spMkLst>
        </pc:spChg>
        <pc:spChg chg="mod">
          <ac:chgData name="Steenhoven, Timo van der" userId="0584bfb1-be9c-4e3d-acec-cf5a5ec6af91" providerId="ADAL" clId="{0E7726A3-9B19-4AF9-B6EA-460C16A598EE}" dt="2020-05-13T15:21:27.942" v="57" actId="20577"/>
          <ac:spMkLst>
            <pc:docMk/>
            <pc:sldMk cId="1001177887" sldId="257"/>
            <ac:spMk id="3" creationId="{C4EEB5BF-D86A-4AA4-B5E3-66CF6B40EA81}"/>
          </ac:spMkLst>
        </pc:spChg>
      </pc:sldChg>
      <pc:sldChg chg="add">
        <pc:chgData name="Steenhoven, Timo van der" userId="0584bfb1-be9c-4e3d-acec-cf5a5ec6af91" providerId="ADAL" clId="{0E7726A3-9B19-4AF9-B6EA-460C16A598EE}" dt="2020-05-13T15:21:31.100" v="58"/>
        <pc:sldMkLst>
          <pc:docMk/>
          <pc:sldMk cId="1934273522" sldId="258"/>
        </pc:sldMkLst>
      </pc:sldChg>
      <pc:sldChg chg="ord">
        <pc:chgData name="Steenhoven, Timo van der" userId="0584bfb1-be9c-4e3d-acec-cf5a5ec6af91" providerId="ADAL" clId="{0E7726A3-9B19-4AF9-B6EA-460C16A598EE}" dt="2020-05-13T15:32:41.402" v="132"/>
        <pc:sldMkLst>
          <pc:docMk/>
          <pc:sldMk cId="2316289034" sldId="258"/>
        </pc:sldMkLst>
      </pc:sldChg>
      <pc:sldChg chg="modSp del">
        <pc:chgData name="Steenhoven, Timo van der" userId="0584bfb1-be9c-4e3d-acec-cf5a5ec6af91" providerId="ADAL" clId="{0E7726A3-9B19-4AF9-B6EA-460C16A598EE}" dt="2020-05-13T15:21:39.581" v="74" actId="2696"/>
        <pc:sldMkLst>
          <pc:docMk/>
          <pc:sldMk cId="1934273522" sldId="259"/>
        </pc:sldMkLst>
        <pc:spChg chg="mod">
          <ac:chgData name="Steenhoven, Timo van der" userId="0584bfb1-be9c-4e3d-acec-cf5a5ec6af91" providerId="ADAL" clId="{0E7726A3-9B19-4AF9-B6EA-460C16A598EE}" dt="2020-05-13T15:21:36.547" v="72" actId="20577"/>
          <ac:spMkLst>
            <pc:docMk/>
            <pc:sldMk cId="1934273522" sldId="259"/>
            <ac:spMk id="2" creationId="{4EC43811-5813-41BA-B76B-62444AA1281F}"/>
          </ac:spMkLst>
        </pc:spChg>
      </pc:sldChg>
      <pc:sldChg chg="addSp delSp modSp add mod setBg delAnim modAnim setClrOvrMap addCm delCm modCm">
        <pc:chgData name="Steenhoven, Timo van der" userId="0584bfb1-be9c-4e3d-acec-cf5a5ec6af91" providerId="ADAL" clId="{0E7726A3-9B19-4AF9-B6EA-460C16A598EE}" dt="2020-05-14T06:42:29.842" v="482" actId="20577"/>
        <pc:sldMkLst>
          <pc:docMk/>
          <pc:sldMk cId="3857601849" sldId="259"/>
        </pc:sldMkLst>
        <pc:spChg chg="mod">
          <ac:chgData name="Steenhoven, Timo van der" userId="0584bfb1-be9c-4e3d-acec-cf5a5ec6af91" providerId="ADAL" clId="{0E7726A3-9B19-4AF9-B6EA-460C16A598EE}" dt="2020-05-14T06:19:34.989" v="175" actId="27636"/>
          <ac:spMkLst>
            <pc:docMk/>
            <pc:sldMk cId="3857601849" sldId="259"/>
            <ac:spMk id="2" creationId="{B6513870-0E0F-48EA-AE52-264ABA1046A3}"/>
          </ac:spMkLst>
        </pc:spChg>
        <pc:spChg chg="del mod">
          <ac:chgData name="Steenhoven, Timo van der" userId="0584bfb1-be9c-4e3d-acec-cf5a5ec6af91" providerId="ADAL" clId="{0E7726A3-9B19-4AF9-B6EA-460C16A598EE}" dt="2020-05-13T15:33:05.412" v="140"/>
          <ac:spMkLst>
            <pc:docMk/>
            <pc:sldMk cId="3857601849" sldId="259"/>
            <ac:spMk id="3" creationId="{92A784EC-1537-4CAA-A1F0-371D1025216D}"/>
          </ac:spMkLst>
        </pc:spChg>
        <pc:spChg chg="add mod">
          <ac:chgData name="Steenhoven, Timo van der" userId="0584bfb1-be9c-4e3d-acec-cf5a5ec6af91" providerId="ADAL" clId="{0E7726A3-9B19-4AF9-B6EA-460C16A598EE}" dt="2020-05-14T06:42:29.842" v="482" actId="20577"/>
          <ac:spMkLst>
            <pc:docMk/>
            <pc:sldMk cId="3857601849" sldId="259"/>
            <ac:spMk id="13" creationId="{E7681D24-EABD-4995-BFA0-D38719D3DB7D}"/>
          </ac:spMkLst>
        </pc:spChg>
        <pc:spChg chg="add del mod">
          <ac:chgData name="Steenhoven, Timo van der" userId="0584bfb1-be9c-4e3d-acec-cf5a5ec6af91" providerId="ADAL" clId="{0E7726A3-9B19-4AF9-B6EA-460C16A598EE}" dt="2020-05-14T06:39:56.512" v="352" actId="478"/>
          <ac:spMkLst>
            <pc:docMk/>
            <pc:sldMk cId="3857601849" sldId="259"/>
            <ac:spMk id="21" creationId="{D3CDC736-203F-4BAF-8763-68D2D5C5B136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71" creationId="{DD651B61-325E-4E73-8445-38B0DE8AAAB6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73" creationId="{B42E5253-D3AC-4AC2-B766-8B34F13C2F5E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75" creationId="{10AE8D57-436A-4073-9A75-15BB5949F8B4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77" creationId="{E2852671-8EB6-4EAF-8AF8-65CF3FD66456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79" creationId="{A52FF1B8-145F-47AA-9F6F-7DA3201AA6CB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81" creationId="{6DFE8A8C-8C1F-40A1-8A45-9D05B0DD8EF8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83" creationId="{EE1EF8C3-8F8A-447D-A5FF-C12426825418}"/>
          </ac:spMkLst>
        </pc:spChg>
        <pc:spChg chg="add del">
          <ac:chgData name="Steenhoven, Timo van der" userId="0584bfb1-be9c-4e3d-acec-cf5a5ec6af91" providerId="ADAL" clId="{0E7726A3-9B19-4AF9-B6EA-460C16A598EE}" dt="2020-05-13T15:33:16.203" v="143" actId="26606"/>
          <ac:spMkLst>
            <pc:docMk/>
            <pc:sldMk cId="3857601849" sldId="259"/>
            <ac:spMk id="85" creationId="{1B511BAF-6DC3-420A-8603-96945C66ADB3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97" creationId="{910015B9-6046-41B8-83BD-71778D2F9798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99" creationId="{53908232-52E2-4794-A6C1-54300FB98919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1" creationId="{D2B9299F-BED7-44C5-9CC5-E542F9193C2F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3" creationId="{E9DDF273-E040-4765-AD05-872458E1370A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5" creationId="{875485B9-8EE1-447A-9C08-F7D6B532A8CF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7" creationId="{B963707F-B98C-4143-AFCF-D6B56C975C5A}"/>
          </ac:spMkLst>
        </pc:spChg>
        <pc:spChg chg="add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9" creationId="{88D2DFBB-460D-4ECB-BD76-509C99DAD65A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28" creationId="{E9751CB9-7B25-4EB8-9A6F-82F822549F12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29" creationId="{E1317383-CF3B-4B02-9512-BECBEF6362A4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30" creationId="{ED729E62-4F82-439D-9F0B-88831577545C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31" creationId="{B1D4C7A0-6DF2-4F2D-A45D-F111582974C7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32" creationId="{DBF3943D-BCB6-4B31-809D-A005686483B4}"/>
          </ac:spMkLst>
        </pc:spChg>
        <pc:spChg chg="add del">
          <ac:chgData name="Steenhoven, Timo van der" userId="0584bfb1-be9c-4e3d-acec-cf5a5ec6af91" providerId="ADAL" clId="{0E7726A3-9B19-4AF9-B6EA-460C16A598EE}" dt="2020-05-13T15:33:20.527" v="145" actId="26606"/>
          <ac:spMkLst>
            <pc:docMk/>
            <pc:sldMk cId="3857601849" sldId="259"/>
            <ac:spMk id="1033" creationId="{39373A6F-2E1F-4613-8E1D-D68057D29F31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35" creationId="{88C97474-5879-4DB5-B4F3-F0357104BC8E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36" creationId="{7D2AF00E-D433-4047-863F-BCB69CEC3C35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37" creationId="{0997DBEA-6DFC-457A-9850-E535053549D6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38" creationId="{79446CF5-953A-4916-BFF4-F5558E5C2359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39" creationId="{477B945C-B433-4DFF-9A67-A5C9257E471C}"/>
          </ac:spMkLst>
        </pc:spChg>
        <pc:spChg chg="add del">
          <ac:chgData name="Steenhoven, Timo van der" userId="0584bfb1-be9c-4e3d-acec-cf5a5ec6af91" providerId="ADAL" clId="{0E7726A3-9B19-4AF9-B6EA-460C16A598EE}" dt="2020-05-13T15:33:21.483" v="147" actId="26606"/>
          <ac:spMkLst>
            <pc:docMk/>
            <pc:sldMk cId="3857601849" sldId="259"/>
            <ac:spMk id="1040" creationId="{59F5DC15-4BFA-420E-AAE4-93F00602B289}"/>
          </ac:spMkLst>
        </pc:spChg>
        <pc:spChg chg="add del">
          <ac:chgData name="Steenhoven, Timo van der" userId="0584bfb1-be9c-4e3d-acec-cf5a5ec6af91" providerId="ADAL" clId="{0E7726A3-9B19-4AF9-B6EA-460C16A598EE}" dt="2020-05-13T15:33:22.240" v="149" actId="26606"/>
          <ac:spMkLst>
            <pc:docMk/>
            <pc:sldMk cId="3857601849" sldId="259"/>
            <ac:spMk id="1042" creationId="{7B055CAA-2668-4929-8202-DBD35A78E8EB}"/>
          </ac:spMkLst>
        </pc:spChg>
        <pc:spChg chg="add del">
          <ac:chgData name="Steenhoven, Timo van der" userId="0584bfb1-be9c-4e3d-acec-cf5a5ec6af91" providerId="ADAL" clId="{0E7726A3-9B19-4AF9-B6EA-460C16A598EE}" dt="2020-05-13T15:33:22.240" v="149" actId="26606"/>
          <ac:spMkLst>
            <pc:docMk/>
            <pc:sldMk cId="3857601849" sldId="259"/>
            <ac:spMk id="1043" creationId="{38F88ED4-721F-4A25-9A68-66C57B1F8D03}"/>
          </ac:spMkLst>
        </pc:spChg>
        <pc:spChg chg="add del">
          <ac:chgData name="Steenhoven, Timo van der" userId="0584bfb1-be9c-4e3d-acec-cf5a5ec6af91" providerId="ADAL" clId="{0E7726A3-9B19-4AF9-B6EA-460C16A598EE}" dt="2020-05-13T15:33:22.240" v="149" actId="26606"/>
          <ac:spMkLst>
            <pc:docMk/>
            <pc:sldMk cId="3857601849" sldId="259"/>
            <ac:spMk id="1044" creationId="{3A5A85F2-11BA-4322-9355-08C0DEC78035}"/>
          </ac:spMkLst>
        </pc:spChg>
        <pc:spChg chg="add del">
          <ac:chgData name="Steenhoven, Timo van der" userId="0584bfb1-be9c-4e3d-acec-cf5a5ec6af91" providerId="ADAL" clId="{0E7726A3-9B19-4AF9-B6EA-460C16A598EE}" dt="2020-05-13T15:33:22.240" v="149" actId="26606"/>
          <ac:spMkLst>
            <pc:docMk/>
            <pc:sldMk cId="3857601849" sldId="259"/>
            <ac:spMk id="1045" creationId="{1A88A0CA-0BDB-4A19-A648-638BE196B2BC}"/>
          </ac:spMkLst>
        </pc:spChg>
        <pc:spChg chg="add del">
          <ac:chgData name="Steenhoven, Timo van der" userId="0584bfb1-be9c-4e3d-acec-cf5a5ec6af91" providerId="ADAL" clId="{0E7726A3-9B19-4AF9-B6EA-460C16A598EE}" dt="2020-05-13T15:33:22.240" v="149" actId="26606"/>
          <ac:spMkLst>
            <pc:docMk/>
            <pc:sldMk cId="3857601849" sldId="259"/>
            <ac:spMk id="1046" creationId="{4DA3DC3A-390A-48E1-B088-01963B48687B}"/>
          </ac:spMkLst>
        </pc:spChg>
        <pc:spChg chg="add del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48" creationId="{F875149D-F692-45DA-8324-D5E0193D5FC4}"/>
          </ac:spMkLst>
        </pc:spChg>
        <pc:spChg chg="add del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49" creationId="{C0B19935-C760-4698-9DD1-973C8A428D26}"/>
          </ac:spMkLst>
        </pc:spChg>
        <pc:spChg chg="add del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50" creationId="{08990612-E008-4F02-AEBB-B140BE753558}"/>
          </ac:spMkLst>
        </pc:spChg>
        <pc:spChg chg="add del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51" creationId="{A310A41F-3A14-4150-B6CF-0A577DDDEAD2}"/>
          </ac:spMkLst>
        </pc:spChg>
        <pc:spChg chg="add del">
          <ac:chgData name="Steenhoven, Timo van der" userId="0584bfb1-be9c-4e3d-acec-cf5a5ec6af91" providerId="ADAL" clId="{0E7726A3-9B19-4AF9-B6EA-460C16A598EE}" dt="2020-05-13T15:39:06.062" v="159" actId="26606"/>
          <ac:spMkLst>
            <pc:docMk/>
            <pc:sldMk cId="3857601849" sldId="259"/>
            <ac:spMk id="1052" creationId="{7B89EEFD-93BC-4ACF-962C-E6279E72B00B}"/>
          </ac:spMkLst>
        </pc:spChg>
        <pc:spChg chg="add del">
          <ac:chgData name="Steenhoven, Timo van der" userId="0584bfb1-be9c-4e3d-acec-cf5a5ec6af91" providerId="ADAL" clId="{0E7726A3-9B19-4AF9-B6EA-460C16A598EE}" dt="2020-05-13T15:36:27.739" v="151"/>
          <ac:spMkLst>
            <pc:docMk/>
            <pc:sldMk cId="3857601849" sldId="259"/>
            <ac:spMk id="1053" creationId="{CF14E823-DCC2-42FA-9A5D-10D08F1562C0}"/>
          </ac:spMkLst>
        </pc:spChg>
        <pc:picChg chg="add mod">
          <ac:chgData name="Steenhoven, Timo van der" userId="0584bfb1-be9c-4e3d-acec-cf5a5ec6af91" providerId="ADAL" clId="{0E7726A3-9B19-4AF9-B6EA-460C16A598EE}" dt="2020-05-14T06:36:02.750" v="215" actId="14100"/>
          <ac:picMkLst>
            <pc:docMk/>
            <pc:sldMk cId="3857601849" sldId="259"/>
            <ac:picMk id="4" creationId="{E2AC0DD5-1949-4C1B-BE60-A9C9919535E3}"/>
          </ac:picMkLst>
        </pc:picChg>
        <pc:picChg chg="add mod ord">
          <ac:chgData name="Steenhoven, Timo van der" userId="0584bfb1-be9c-4e3d-acec-cf5a5ec6af91" providerId="ADAL" clId="{0E7726A3-9B19-4AF9-B6EA-460C16A598EE}" dt="2020-05-13T15:39:06.062" v="159" actId="26606"/>
          <ac:picMkLst>
            <pc:docMk/>
            <pc:sldMk cId="3857601849" sldId="259"/>
            <ac:picMk id="5" creationId="{0F16AE07-F524-42C6-9D09-1D390CE4A9BE}"/>
          </ac:picMkLst>
        </pc:picChg>
        <pc:picChg chg="add mod">
          <ac:chgData name="Steenhoven, Timo van der" userId="0584bfb1-be9c-4e3d-acec-cf5a5ec6af91" providerId="ADAL" clId="{0E7726A3-9B19-4AF9-B6EA-460C16A598EE}" dt="2020-05-14T06:26:44.254" v="181" actId="1076"/>
          <ac:picMkLst>
            <pc:docMk/>
            <pc:sldMk cId="3857601849" sldId="259"/>
            <ac:picMk id="6" creationId="{E3AD8AC3-5385-4001-B2CB-8A8D458885E8}"/>
          </ac:picMkLst>
        </pc:picChg>
        <pc:picChg chg="add mod">
          <ac:chgData name="Steenhoven, Timo van der" userId="0584bfb1-be9c-4e3d-acec-cf5a5ec6af91" providerId="ADAL" clId="{0E7726A3-9B19-4AF9-B6EA-460C16A598EE}" dt="2020-05-14T06:31:28.917" v="207" actId="14100"/>
          <ac:picMkLst>
            <pc:docMk/>
            <pc:sldMk cId="3857601849" sldId="259"/>
            <ac:picMk id="8" creationId="{D639FF0A-530C-4A4C-8416-E0109DD57B3D}"/>
          </ac:picMkLst>
        </pc:picChg>
        <pc:picChg chg="add mod">
          <ac:chgData name="Steenhoven, Timo van der" userId="0584bfb1-be9c-4e3d-acec-cf5a5ec6af91" providerId="ADAL" clId="{0E7726A3-9B19-4AF9-B6EA-460C16A598EE}" dt="2020-05-14T06:31:21.015" v="206" actId="14100"/>
          <ac:picMkLst>
            <pc:docMk/>
            <pc:sldMk cId="3857601849" sldId="259"/>
            <ac:picMk id="10" creationId="{3083A94C-CBAF-4181-A7B7-1AA3DC8BD0D0}"/>
          </ac:picMkLst>
        </pc:picChg>
        <pc:picChg chg="add mod">
          <ac:chgData name="Steenhoven, Timo van der" userId="0584bfb1-be9c-4e3d-acec-cf5a5ec6af91" providerId="ADAL" clId="{0E7726A3-9B19-4AF9-B6EA-460C16A598EE}" dt="2020-05-14T06:35:59.999" v="214" actId="1076"/>
          <ac:picMkLst>
            <pc:docMk/>
            <pc:sldMk cId="3857601849" sldId="259"/>
            <ac:picMk id="12" creationId="{E31A7613-9505-410C-B970-C2AD45F8FD08}"/>
          </ac:picMkLst>
        </pc:picChg>
        <pc:picChg chg="add mod">
          <ac:chgData name="Steenhoven, Timo van der" userId="0584bfb1-be9c-4e3d-acec-cf5a5ec6af91" providerId="ADAL" clId="{0E7726A3-9B19-4AF9-B6EA-460C16A598EE}" dt="2020-05-13T15:39:06.062" v="159" actId="26606"/>
          <ac:picMkLst>
            <pc:docMk/>
            <pc:sldMk cId="3857601849" sldId="259"/>
            <ac:picMk id="1026" creationId="{4B6A73FB-224B-4C03-988C-59D0CE010CE9}"/>
          </ac:picMkLst>
        </pc:picChg>
      </pc:sldChg>
      <pc:sldChg chg="modSp">
        <pc:chgData name="Steenhoven, Timo van der" userId="0584bfb1-be9c-4e3d-acec-cf5a5ec6af91" providerId="ADAL" clId="{0E7726A3-9B19-4AF9-B6EA-460C16A598EE}" dt="2020-05-13T15:48:09.812" v="166" actId="20577"/>
        <pc:sldMkLst>
          <pc:docMk/>
          <pc:sldMk cId="945869722" sldId="260"/>
        </pc:sldMkLst>
        <pc:spChg chg="mod">
          <ac:chgData name="Steenhoven, Timo van der" userId="0584bfb1-be9c-4e3d-acec-cf5a5ec6af91" providerId="ADAL" clId="{0E7726A3-9B19-4AF9-B6EA-460C16A598EE}" dt="2020-05-13T15:48:09.812" v="166" actId="20577"/>
          <ac:spMkLst>
            <pc:docMk/>
            <pc:sldMk cId="945869722" sldId="260"/>
            <ac:spMk id="3" creationId="{DFBC33C6-1297-46F4-96FD-F7E70E048659}"/>
          </ac:spMkLst>
        </pc:spChg>
      </pc:sldChg>
      <pc:sldChg chg="add">
        <pc:chgData name="Steenhoven, Timo van der" userId="0584bfb1-be9c-4e3d-acec-cf5a5ec6af91" providerId="ADAL" clId="{0E7726A3-9B19-4AF9-B6EA-460C16A598EE}" dt="2020-05-13T15:26:05.262" v="130"/>
        <pc:sldMkLst>
          <pc:docMk/>
          <pc:sldMk cId="2731653785" sldId="261"/>
        </pc:sldMkLst>
      </pc:sldChg>
    </pc:docChg>
  </pc:docChgLst>
  <pc:docChgLst>
    <pc:chgData name="Saskia van der Velden" userId="cb49f188fa9547d8" providerId="LiveId" clId="{9248732C-B016-4379-99FF-51A9D55031D2}"/>
    <pc:docChg chg="custSel mod modSld addMainMaster delMainMaster">
      <pc:chgData name="Saskia van der Velden" userId="cb49f188fa9547d8" providerId="LiveId" clId="{9248732C-B016-4379-99FF-51A9D55031D2}" dt="2020-05-13T15:10:57.142" v="2"/>
      <pc:docMkLst>
        <pc:docMk/>
      </pc:docMkLst>
      <pc:sldChg chg="addSp modSp mod modMedia setBg modClrScheme chgLayout">
        <pc:chgData name="Saskia van der Velden" userId="cb49f188fa9547d8" providerId="LiveId" clId="{9248732C-B016-4379-99FF-51A9D55031D2}" dt="2020-05-13T15:10:57.142" v="2"/>
        <pc:sldMkLst>
          <pc:docMk/>
          <pc:sldMk cId="2524492208" sldId="256"/>
        </pc:sldMkLst>
        <pc:spChg chg="mod">
          <ac:chgData name="Saskia van der Velden" userId="cb49f188fa9547d8" providerId="LiveId" clId="{9248732C-B016-4379-99FF-51A9D55031D2}" dt="2020-05-13T15:10:51.343" v="0" actId="26606"/>
          <ac:spMkLst>
            <pc:docMk/>
            <pc:sldMk cId="2524492208" sldId="256"/>
            <ac:spMk id="2" creationId="{72DC9454-AF3F-46B0-A371-7C6E6337B2DE}"/>
          </ac:spMkLst>
        </pc:spChg>
        <pc:spChg chg="mod">
          <ac:chgData name="Saskia van der Velden" userId="cb49f188fa9547d8" providerId="LiveId" clId="{9248732C-B016-4379-99FF-51A9D55031D2}" dt="2020-05-13T15:10:51.343" v="0" actId="26606"/>
          <ac:spMkLst>
            <pc:docMk/>
            <pc:sldMk cId="2524492208" sldId="256"/>
            <ac:spMk id="3" creationId="{3A0823B9-0569-49DD-87EF-C560471130B1}"/>
          </ac:spMkLst>
        </pc:spChg>
        <pc:spChg chg="add">
          <ac:chgData name="Saskia van der Velden" userId="cb49f188fa9547d8" providerId="LiveId" clId="{9248732C-B016-4379-99FF-51A9D55031D2}" dt="2020-05-13T15:10:51.343" v="0" actId="26606"/>
          <ac:spMkLst>
            <pc:docMk/>
            <pc:sldMk cId="2524492208" sldId="256"/>
            <ac:spMk id="9" creationId="{526E0BFB-CDF1-4990-8C11-AC849311E0A8}"/>
          </ac:spMkLst>
        </pc:spChg>
        <pc:spChg chg="add">
          <ac:chgData name="Saskia van der Velden" userId="cb49f188fa9547d8" providerId="LiveId" clId="{9248732C-B016-4379-99FF-51A9D55031D2}" dt="2020-05-13T15:10:51.343" v="0" actId="26606"/>
          <ac:spMkLst>
            <pc:docMk/>
            <pc:sldMk cId="2524492208" sldId="256"/>
            <ac:spMk id="11" creationId="{6069A1F8-9BEB-4786-9694-FC48B2D75D21}"/>
          </ac:spMkLst>
        </pc:spChg>
        <pc:picChg chg="add mod">
          <ac:chgData name="Saskia van der Velden" userId="cb49f188fa9547d8" providerId="LiveId" clId="{9248732C-B016-4379-99FF-51A9D55031D2}" dt="2020-05-13T15:10:57.142" v="2"/>
          <ac:picMkLst>
            <pc:docMk/>
            <pc:sldMk cId="2524492208" sldId="256"/>
            <ac:picMk id="4" creationId="{78379671-981B-4053-B9A2-062DB28F3254}"/>
          </ac:picMkLst>
        </pc:picChg>
      </pc:sldChg>
      <pc:sldMasterChg chg="del delSldLayout">
        <pc:chgData name="Saskia van der Velden" userId="cb49f188fa9547d8" providerId="LiveId" clId="{9248732C-B016-4379-99FF-51A9D55031D2}" dt="2020-05-13T15:10:51.343" v="0" actId="26606"/>
        <pc:sldMasterMkLst>
          <pc:docMk/>
          <pc:sldMasterMk cId="851224323" sldId="2147483648"/>
        </pc:sldMasterMkLst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2188679632" sldId="2147483649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2139447942" sldId="2147483650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3274128449" sldId="2147483651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2762991641" sldId="2147483652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4189993690" sldId="2147483653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1957852665" sldId="2147483654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1095631003" sldId="2147483655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4027314779" sldId="2147483656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1750298051" sldId="2147483657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2291375646" sldId="2147483658"/>
          </pc:sldLayoutMkLst>
        </pc:sldLayoutChg>
        <pc:sldLayoutChg chg="del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851224323" sldId="2147483648"/>
            <pc:sldLayoutMk cId="3804576074" sldId="2147483659"/>
          </pc:sldLayoutMkLst>
        </pc:sldLayoutChg>
      </pc:sldMasterChg>
      <pc:sldMasterChg chg="add replId addSldLayout">
        <pc:chgData name="Saskia van der Velden" userId="cb49f188fa9547d8" providerId="LiveId" clId="{9248732C-B016-4379-99FF-51A9D55031D2}" dt="2020-05-13T15:10:51.343" v="0" actId="26606"/>
        <pc:sldMasterMkLst>
          <pc:docMk/>
          <pc:sldMasterMk cId="4108253549" sldId="2147483660"/>
        </pc:sldMasterMkLst>
        <pc:sldLayoutChg chg="ad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3180798996" sldId="2147483661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931814076" sldId="2147483662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4028780686" sldId="2147483663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3103238619" sldId="2147483664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1312801505" sldId="2147483665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1711688289" sldId="2147483666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1128230676" sldId="2147483667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1957042093" sldId="2147483668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1980640963" sldId="2147483669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3585542417" sldId="2147483670"/>
          </pc:sldLayoutMkLst>
        </pc:sldLayoutChg>
        <pc:sldLayoutChg chg="add replId">
          <pc:chgData name="Saskia van der Velden" userId="cb49f188fa9547d8" providerId="LiveId" clId="{9248732C-B016-4379-99FF-51A9D55031D2}" dt="2020-05-13T15:10:51.343" v="0" actId="26606"/>
          <pc:sldLayoutMkLst>
            <pc:docMk/>
            <pc:sldMasterMk cId="4108253549" sldId="2147483660"/>
            <pc:sldLayoutMk cId="572365043" sldId="2147483671"/>
          </pc:sldLayoutMkLst>
        </pc:sldLayoutChg>
      </pc:sldMasterChg>
    </pc:docChg>
  </pc:docChgLst>
  <pc:docChgLst>
    <pc:chgData name="Steenhoven, Timo van der" userId="S::522397@student.inholland.nl::0584bfb1-be9c-4e3d-acec-cf5a5ec6af91" providerId="AD" clId="Web-{9C4C420B-AE94-450E-BF52-62521BDA8C4F}"/>
    <pc:docChg chg="">
      <pc:chgData name="Steenhoven, Timo van der" userId="S::522397@student.inholland.nl::0584bfb1-be9c-4e3d-acec-cf5a5ec6af91" providerId="AD" clId="Web-{9C4C420B-AE94-450E-BF52-62521BDA8C4F}" dt="2020-05-13T15:14:21.046" v="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69EA-BC6A-4EDF-9842-90BFB2C15F7E}" type="datetimeFigureOut">
              <a:rPr lang="nl-NL" smtClean="0"/>
              <a:t>14-5-2020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991CF-A0FF-436D-B4F4-E1B36DDBD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033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NS </a:t>
            </a:r>
            <a:r>
              <a:rPr lang="nl-NL" dirty="0" err="1"/>
              <a:t>challenge</a:t>
            </a:r>
            <a:r>
              <a:rPr lang="nl-NL" dirty="0"/>
              <a:t>.</a:t>
            </a:r>
          </a:p>
          <a:p>
            <a:r>
              <a:rPr lang="nl-NL" dirty="0"/>
              <a:t>Present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lamp </a:t>
            </a:r>
            <a:r>
              <a:rPr lang="nl-NL" dirty="0" err="1"/>
              <a:t>creat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team 3, Timothy, Saskia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Emannuel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991CF-A0FF-436D-B4F4-E1B36DDBDD5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55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6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1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4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4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8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0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3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8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25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79671-981B-4053-B9A2-062DB28F3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4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C9454-AF3F-46B0-A371-7C6E6337B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chemeClr val="bg1"/>
                </a:solidFill>
              </a:rPr>
              <a:t>Final</a:t>
            </a:r>
            <a:r>
              <a:rPr lang="nl-NL" sz="5400" dirty="0">
                <a:solidFill>
                  <a:schemeClr val="bg1"/>
                </a:solidFill>
              </a:rPr>
              <a:t> IDEA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A0823B9-0569-49DD-87EF-C56047113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89964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Team 3:</a:t>
            </a:r>
          </a:p>
          <a:p>
            <a:r>
              <a:rPr lang="nl-NL" dirty="0">
                <a:solidFill>
                  <a:schemeClr val="bg1"/>
                </a:solidFill>
              </a:rPr>
              <a:t>Timothy van der Steenhoven</a:t>
            </a:r>
          </a:p>
          <a:p>
            <a:r>
              <a:rPr lang="nl-NL" dirty="0">
                <a:solidFill>
                  <a:schemeClr val="bg1"/>
                </a:solidFill>
              </a:rPr>
              <a:t>Saskia van der Velden</a:t>
            </a:r>
          </a:p>
          <a:p>
            <a:r>
              <a:rPr lang="nl-NL" dirty="0">
                <a:solidFill>
                  <a:schemeClr val="bg1"/>
                </a:solidFill>
              </a:rPr>
              <a:t>Emmanuel </a:t>
            </a:r>
            <a:r>
              <a:rPr lang="nl-NL" dirty="0" err="1">
                <a:solidFill>
                  <a:schemeClr val="bg1"/>
                </a:solidFill>
              </a:rPr>
              <a:t>Bakare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ECFF41-E91E-4F17-811C-01B1567AE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06025">
            <a:off x="465568" y="185579"/>
            <a:ext cx="1440000" cy="25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B0D00-4627-4BAF-8C1D-D022CDBBB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EC6BB73-0EFA-4C48-B522-4D29440F0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970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4D812-51D7-4697-989F-87E3852A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BC33C6-1297-46F4-96FD-F7E70E048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  <a:p>
            <a:r>
              <a:rPr lang="nl-NL" dirty="0"/>
              <a:t>The </a:t>
            </a:r>
            <a:r>
              <a:rPr lang="nl-NL" sz="2400" dirty="0"/>
              <a:t>“Product”</a:t>
            </a:r>
          </a:p>
          <a:p>
            <a:pPr lvl="1"/>
            <a:r>
              <a:rPr lang="nl-NL" dirty="0" err="1"/>
              <a:t>Problem</a:t>
            </a:r>
            <a:endParaRPr lang="nl-NL" dirty="0"/>
          </a:p>
          <a:p>
            <a:pPr lvl="1"/>
            <a:r>
              <a:rPr lang="nl-NL" dirty="0" err="1"/>
              <a:t>Needs</a:t>
            </a:r>
            <a:endParaRPr lang="nl-NL" dirty="0"/>
          </a:p>
          <a:p>
            <a:pPr lvl="1"/>
            <a:r>
              <a:rPr lang="nl-NL" dirty="0"/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231628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513870-0E0F-48EA-AE52-264ABA10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Introduction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The NS Circular Challenge</a:t>
            </a:r>
          </a:p>
        </p:txBody>
      </p:sp>
      <p:pic>
        <p:nvPicPr>
          <p:cNvPr id="1026" name="Picture 2" descr="De Alliantie - LOC Amsterdam">
            <a:extLst>
              <a:ext uri="{FF2B5EF4-FFF2-40B4-BE49-F238E27FC236}">
                <a16:creationId xmlns:a16="http://schemas.microsoft.com/office/drawing/2014/main" id="{4B6A73FB-224B-4C03-988C-59D0CE01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753" y="607245"/>
            <a:ext cx="5106252" cy="272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ijdelijke aanduiding voor inhoud 4" descr="Afbeelding met buiten, natuur, stad, gras&#10;&#10;Automatisch gegenereerde beschrijving">
            <a:extLst>
              <a:ext uri="{FF2B5EF4-FFF2-40B4-BE49-F238E27FC236}">
                <a16:creationId xmlns:a16="http://schemas.microsoft.com/office/drawing/2014/main" id="{0F16AE07-F524-42C6-9D09-1D390CE4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0" y="3640668"/>
            <a:ext cx="4888707" cy="274989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3AD8AC3-5385-4001-B2CB-8A8D4588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216" y="538405"/>
            <a:ext cx="5768201" cy="5852160"/>
          </a:xfrm>
          <a:prstGeom prst="rect">
            <a:avLst/>
          </a:prstGeom>
        </p:spPr>
      </p:pic>
      <p:pic>
        <p:nvPicPr>
          <p:cNvPr id="4" name="Afbeelding 3" descr="Afbeelding met binnen, klein, keuken, zitten&#10;&#10;Automatisch gegenereerde beschrijving">
            <a:extLst>
              <a:ext uri="{FF2B5EF4-FFF2-40B4-BE49-F238E27FC236}">
                <a16:creationId xmlns:a16="http://schemas.microsoft.com/office/drawing/2014/main" id="{E2AC0DD5-1949-4C1B-BE60-A9C991953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530531"/>
            <a:ext cx="2257279" cy="2970104"/>
          </a:xfrm>
          <a:prstGeom prst="rect">
            <a:avLst/>
          </a:prstGeom>
        </p:spPr>
      </p:pic>
      <p:pic>
        <p:nvPicPr>
          <p:cNvPr id="8" name="Afbeelding 7" descr="Afbeelding met gebouw, buiten, huis, deur&#10;&#10;Automatisch gegenereerde beschrijving">
            <a:extLst>
              <a:ext uri="{FF2B5EF4-FFF2-40B4-BE49-F238E27FC236}">
                <a16:creationId xmlns:a16="http://schemas.microsoft.com/office/drawing/2014/main" id="{D639FF0A-530C-4A4C-8416-E0109DD57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53" y="3814342"/>
            <a:ext cx="3434964" cy="2576223"/>
          </a:xfrm>
          <a:prstGeom prst="rect">
            <a:avLst/>
          </a:prstGeom>
        </p:spPr>
      </p:pic>
      <p:pic>
        <p:nvPicPr>
          <p:cNvPr id="10" name="Afbeelding 9" descr="Afbeelding met frietjes, stapel, zitten, hond&#10;&#10;Automatisch gegenereerde beschrijving">
            <a:extLst>
              <a:ext uri="{FF2B5EF4-FFF2-40B4-BE49-F238E27FC236}">
                <a16:creationId xmlns:a16="http://schemas.microsoft.com/office/drawing/2014/main" id="{3083A94C-CBAF-4181-A7B7-1AA3DC8BD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74" y="931201"/>
            <a:ext cx="3389943" cy="2259962"/>
          </a:xfrm>
          <a:prstGeom prst="rect">
            <a:avLst/>
          </a:prstGeom>
        </p:spPr>
      </p:pic>
      <p:pic>
        <p:nvPicPr>
          <p:cNvPr id="12" name="Afbeelding 11" descr="Afbeelding met binnen, kast, wit, klein&#10;&#10;Automatisch gegenereerde beschrijving">
            <a:extLst>
              <a:ext uri="{FF2B5EF4-FFF2-40B4-BE49-F238E27FC236}">
                <a16:creationId xmlns:a16="http://schemas.microsoft.com/office/drawing/2014/main" id="{E31A7613-9505-410C-B970-C2AD45F8F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25" y="3695715"/>
            <a:ext cx="2062424" cy="274989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E7681D24-EABD-4995-BFA0-D38719D3DB7D}"/>
              </a:ext>
            </a:extLst>
          </p:cNvPr>
          <p:cNvSpPr txBox="1"/>
          <p:nvPr/>
        </p:nvSpPr>
        <p:spPr>
          <a:xfrm>
            <a:off x="980388" y="4147794"/>
            <a:ext cx="369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60.000 </a:t>
            </a:r>
            <a:r>
              <a:rPr lang="nl-NL" dirty="0" err="1"/>
              <a:t>apartments</a:t>
            </a:r>
            <a:r>
              <a:rPr lang="nl-NL" dirty="0"/>
              <a:t> in </a:t>
            </a:r>
            <a:r>
              <a:rPr lang="nl-NL" dirty="0" err="1"/>
              <a:t>total</a:t>
            </a:r>
            <a:endParaRPr lang="nl-NL" dirty="0"/>
          </a:p>
          <a:p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Molenwijk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60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4D812-51D7-4697-989F-87E3852A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	 </a:t>
            </a:r>
            <a:r>
              <a:rPr lang="nl-NL" sz="4400" dirty="0"/>
              <a:t>“product”	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BC33C6-1297-46F4-96FD-F7E70E04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600000" cy="36344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err="1"/>
              <a:t>Studying</a:t>
            </a:r>
            <a:r>
              <a:rPr lang="nl-NL" dirty="0"/>
              <a:t> at night</a:t>
            </a:r>
          </a:p>
          <a:p>
            <a:pPr>
              <a:lnSpc>
                <a:spcPct val="100000"/>
              </a:lnSpc>
            </a:pPr>
            <a:r>
              <a:rPr lang="nl-NL" dirty="0"/>
              <a:t>Bad lighting</a:t>
            </a:r>
          </a:p>
          <a:p>
            <a:pPr>
              <a:lnSpc>
                <a:spcPct val="100000"/>
              </a:lnSpc>
            </a:pPr>
            <a:r>
              <a:rPr lang="nl-NL" dirty="0" err="1"/>
              <a:t>Scared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dark</a:t>
            </a:r>
            <a:endParaRPr lang="nl-NL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98B7160-5346-4DA1-89BC-AE056CC271B3}"/>
              </a:ext>
            </a:extLst>
          </p:cNvPr>
          <p:cNvSpPr txBox="1">
            <a:spLocks/>
          </p:cNvSpPr>
          <p:nvPr/>
        </p:nvSpPr>
        <p:spPr>
          <a:xfrm>
            <a:off x="581191" y="1890876"/>
            <a:ext cx="2160000" cy="594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nl-NL" dirty="0" err="1"/>
              <a:t>Problem</a:t>
            </a:r>
            <a:r>
              <a:rPr lang="nl-NL" dirty="0"/>
              <a:t> 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8FDAA2E8-70A5-4314-BAA8-D836C54D5E32}"/>
              </a:ext>
            </a:extLst>
          </p:cNvPr>
          <p:cNvSpPr txBox="1">
            <a:spLocks/>
          </p:cNvSpPr>
          <p:nvPr/>
        </p:nvSpPr>
        <p:spPr>
          <a:xfrm>
            <a:off x="4181191" y="2340864"/>
            <a:ext cx="360000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Ligthbulb</a:t>
            </a:r>
            <a:endParaRPr lang="nl-NL" dirty="0"/>
          </a:p>
          <a:p>
            <a:pPr>
              <a:lnSpc>
                <a:spcPct val="100000"/>
              </a:lnSpc>
            </a:pPr>
            <a:r>
              <a:rPr lang="nl-NL" dirty="0" err="1"/>
              <a:t>Electrical</a:t>
            </a:r>
            <a:r>
              <a:rPr lang="nl-NL" dirty="0"/>
              <a:t> </a:t>
            </a:r>
            <a:r>
              <a:rPr lang="nl-NL" dirty="0" err="1"/>
              <a:t>wire</a:t>
            </a:r>
            <a:endParaRPr lang="nl-NL" dirty="0"/>
          </a:p>
          <a:p>
            <a:r>
              <a:rPr lang="nl-NL" dirty="0"/>
              <a:t>Switch(es)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989315-EE8B-4E9D-8BED-E096DCF53E97}"/>
              </a:ext>
            </a:extLst>
          </p:cNvPr>
          <p:cNvSpPr txBox="1">
            <a:spLocks/>
          </p:cNvSpPr>
          <p:nvPr/>
        </p:nvSpPr>
        <p:spPr>
          <a:xfrm>
            <a:off x="4181189" y="1890876"/>
            <a:ext cx="2160000" cy="594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nl-NL" dirty="0" err="1"/>
              <a:t>Needs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4CF3C7E1-9D37-4F64-A88F-520865D2BE58}"/>
              </a:ext>
            </a:extLst>
          </p:cNvPr>
          <p:cNvSpPr txBox="1">
            <a:spLocks/>
          </p:cNvSpPr>
          <p:nvPr/>
        </p:nvSpPr>
        <p:spPr>
          <a:xfrm>
            <a:off x="7781189" y="2340864"/>
            <a:ext cx="360000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	Lamp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45EF866-5B60-434F-90A6-FD19258C450A}"/>
              </a:ext>
            </a:extLst>
          </p:cNvPr>
          <p:cNvSpPr txBox="1">
            <a:spLocks/>
          </p:cNvSpPr>
          <p:nvPr/>
        </p:nvSpPr>
        <p:spPr>
          <a:xfrm>
            <a:off x="7781189" y="1890876"/>
            <a:ext cx="2160000" cy="594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nl-NL" dirty="0"/>
              <a:t>Solution 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33FDFB8-BC5C-4C36-B670-AFACB86144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741191" y="2188056"/>
            <a:ext cx="14399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B248A81-5CD2-458D-B336-9A011B98C29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41191" y="2188056"/>
            <a:ext cx="14399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599461CC-CC95-44F4-AFB1-01831650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8981" y="2769833"/>
            <a:ext cx="1384415" cy="24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37705-B519-42D4-9496-6D224D66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33A28B-F627-4947-87CB-C90E91C77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59F6-AD19-4ECC-8EC6-909D06C36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032AFCB-B3A1-489C-9265-1B1EA5C94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06025">
            <a:off x="864280" y="178098"/>
            <a:ext cx="2673198" cy="46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77829"/>
      </a:accent1>
      <a:accent2>
        <a:srgbClr val="D51718"/>
      </a:accent2>
      <a:accent3>
        <a:srgbClr val="E72979"/>
      </a:accent3>
      <a:accent4>
        <a:srgbClr val="D517B6"/>
      </a:accent4>
      <a:accent5>
        <a:srgbClr val="B729E7"/>
      </a:accent5>
      <a:accent6>
        <a:srgbClr val="6931DA"/>
      </a:accent6>
      <a:hlink>
        <a:srgbClr val="3D89BE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DB363214644C9C330C2C178B182A" ma:contentTypeVersion="9" ma:contentTypeDescription="Een nieuw document maken." ma:contentTypeScope="" ma:versionID="568cb809f6871708c9217bba6b8d5ff5">
  <xsd:schema xmlns:xsd="http://www.w3.org/2001/XMLSchema" xmlns:xs="http://www.w3.org/2001/XMLSchema" xmlns:p="http://schemas.microsoft.com/office/2006/metadata/properties" xmlns:ns2="aa1142de-8201-4ea2-94fc-14b57de30cb5" xmlns:ns3="6ad784e3-0162-4fdc-bf8c-e678e977ef9c" targetNamespace="http://schemas.microsoft.com/office/2006/metadata/properties" ma:root="true" ma:fieldsID="ca26c3a299f3e51d3105fb46830c707f" ns2:_="" ns3:_="">
    <xsd:import namespace="aa1142de-8201-4ea2-94fc-14b57de30cb5"/>
    <xsd:import namespace="6ad784e3-0162-4fdc-bf8c-e678e977e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142de-8201-4ea2-94fc-14b57de30c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784e3-0162-4fdc-bf8c-e678e977ef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CD2A2B-BA9A-40CA-9515-7D0F731240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D0919E-127F-4387-ACDD-5D0D04CA2E8A}">
  <ds:schemaRefs>
    <ds:schemaRef ds:uri="http://purl.org/dc/elements/1.1/"/>
    <ds:schemaRef ds:uri="http://www.w3.org/XML/1998/namespace"/>
    <ds:schemaRef ds:uri="http://schemas.microsoft.com/office/2006/metadata/properties"/>
    <ds:schemaRef ds:uri="aa1142de-8201-4ea2-94fc-14b57de30cb5"/>
    <ds:schemaRef ds:uri="6ad784e3-0162-4fdc-bf8c-e678e977ef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8A7531-9CAB-45DC-8279-9F94720C2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1142de-8201-4ea2-94fc-14b57de30cb5"/>
    <ds:schemaRef ds:uri="6ad784e3-0162-4fdc-bf8c-e678e977ef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Breedbeeld</PresentationFormat>
  <Paragraphs>29</Paragraphs>
  <Slides>6</Slides>
  <Notes>1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Avenir Next LT Pro</vt:lpstr>
      <vt:lpstr>Calibri</vt:lpstr>
      <vt:lpstr>Wingdings 2</vt:lpstr>
      <vt:lpstr>DividendVTI</vt:lpstr>
      <vt:lpstr>Final IDEA</vt:lpstr>
      <vt:lpstr>PowerPoint-presentatie</vt:lpstr>
      <vt:lpstr>Table of contents</vt:lpstr>
      <vt:lpstr>Introduction   The NS Circular Challenge</vt:lpstr>
      <vt:lpstr>The  “product”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IDEA</dc:title>
  <dc:creator>Steenhoven, Timo van der</dc:creator>
  <cp:lastModifiedBy>Saskia van der Velden</cp:lastModifiedBy>
  <cp:revision>3</cp:revision>
  <dcterms:created xsi:type="dcterms:W3CDTF">2020-05-13T15:39:06Z</dcterms:created>
  <dcterms:modified xsi:type="dcterms:W3CDTF">2020-05-14T13:10:35Z</dcterms:modified>
</cp:coreProperties>
</file>